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676" r:id="rId7"/>
    <p:sldId id="678" r:id="rId8"/>
    <p:sldId id="680" r:id="rId9"/>
    <p:sldId id="682" r:id="rId10"/>
    <p:sldId id="684" r:id="rId11"/>
    <p:sldId id="686" r:id="rId12"/>
    <p:sldId id="670" r:id="rId13"/>
    <p:sldId id="522" r:id="rId14"/>
    <p:sldId id="524" r:id="rId15"/>
    <p:sldId id="597" r:id="rId16"/>
    <p:sldId id="599" r:id="rId17"/>
    <p:sldId id="625" r:id="rId18"/>
    <p:sldId id="671" r:id="rId19"/>
    <p:sldId id="635" r:id="rId20"/>
    <p:sldId id="637" r:id="rId21"/>
    <p:sldId id="639" r:id="rId22"/>
    <p:sldId id="641" r:id="rId23"/>
    <p:sldId id="672" r:id="rId24"/>
    <p:sldId id="616" r:id="rId25"/>
    <p:sldId id="617" r:id="rId26"/>
    <p:sldId id="618" r:id="rId27"/>
    <p:sldId id="619" r:id="rId28"/>
    <p:sldId id="673" r:id="rId29"/>
    <p:sldId id="620" r:id="rId30"/>
    <p:sldId id="621" r:id="rId31"/>
    <p:sldId id="622" r:id="rId32"/>
    <p:sldId id="623" r:id="rId33"/>
    <p:sldId id="674" r:id="rId34"/>
    <p:sldId id="591" r:id="rId35"/>
    <p:sldId id="592" r:id="rId36"/>
    <p:sldId id="629" r:id="rId37"/>
    <p:sldId id="628" r:id="rId38"/>
    <p:sldId id="630" r:id="rId39"/>
    <p:sldId id="593" r:id="rId40"/>
    <p:sldId id="662" r:id="rId41"/>
    <p:sldId id="664" r:id="rId42"/>
    <p:sldId id="666" r:id="rId43"/>
    <p:sldId id="566" r:id="rId44"/>
    <p:sldId id="567" r:id="rId45"/>
    <p:sldId id="632" r:id="rId46"/>
    <p:sldId id="5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7.png"/><Relationship Id="rId25" Type="http://schemas.openxmlformats.org/officeDocument/2006/relationships/image" Target="../media/image116.png"/><Relationship Id="rId24" Type="http://schemas.openxmlformats.org/officeDocument/2006/relationships/image" Target="../media/image115.png"/><Relationship Id="rId23" Type="http://schemas.openxmlformats.org/officeDocument/2006/relationships/image" Target="../media/image114.png"/><Relationship Id="rId22" Type="http://schemas.openxmlformats.org/officeDocument/2006/relationships/image" Target="../media/image113.png"/><Relationship Id="rId21" Type="http://schemas.openxmlformats.org/officeDocument/2006/relationships/image" Target="../media/image112.png"/><Relationship Id="rId20" Type="http://schemas.openxmlformats.org/officeDocument/2006/relationships/image" Target="../media/image111.png"/><Relationship Id="rId2" Type="http://schemas.openxmlformats.org/officeDocument/2006/relationships/image" Target="../media/image93.png"/><Relationship Id="rId19" Type="http://schemas.openxmlformats.org/officeDocument/2006/relationships/image" Target="../media/image110.pn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51.png"/><Relationship Id="rId27" Type="http://schemas.openxmlformats.org/officeDocument/2006/relationships/image" Target="../media/image150.png"/><Relationship Id="rId26" Type="http://schemas.openxmlformats.org/officeDocument/2006/relationships/image" Target="../media/image149.png"/><Relationship Id="rId25" Type="http://schemas.openxmlformats.org/officeDocument/2006/relationships/image" Target="../media/image148.png"/><Relationship Id="rId24" Type="http://schemas.openxmlformats.org/officeDocument/2006/relationships/image" Target="../media/image147.png"/><Relationship Id="rId23" Type="http://schemas.openxmlformats.org/officeDocument/2006/relationships/image" Target="../media/image146.png"/><Relationship Id="rId22" Type="http://schemas.openxmlformats.org/officeDocument/2006/relationships/image" Target="../media/image145.png"/><Relationship Id="rId21" Type="http://schemas.openxmlformats.org/officeDocument/2006/relationships/image" Target="../media/image144.png"/><Relationship Id="rId20" Type="http://schemas.openxmlformats.org/officeDocument/2006/relationships/image" Target="../media/image143.png"/><Relationship Id="rId2" Type="http://schemas.openxmlformats.org/officeDocument/2006/relationships/image" Target="../media/image125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138.png"/><Relationship Id="rId14" Type="http://schemas.openxmlformats.org/officeDocument/2006/relationships/image" Target="../media/image137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6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61.png"/><Relationship Id="rId39" Type="http://schemas.openxmlformats.org/officeDocument/2006/relationships/image" Target="../media/image196.png"/><Relationship Id="rId38" Type="http://schemas.openxmlformats.org/officeDocument/2006/relationships/image" Target="../media/image195.png"/><Relationship Id="rId37" Type="http://schemas.openxmlformats.org/officeDocument/2006/relationships/image" Target="../media/image194.png"/><Relationship Id="rId36" Type="http://schemas.openxmlformats.org/officeDocument/2006/relationships/image" Target="../media/image193.png"/><Relationship Id="rId35" Type="http://schemas.openxmlformats.org/officeDocument/2006/relationships/image" Target="../media/image192.png"/><Relationship Id="rId34" Type="http://schemas.openxmlformats.org/officeDocument/2006/relationships/image" Target="../media/image191.png"/><Relationship Id="rId33" Type="http://schemas.openxmlformats.org/officeDocument/2006/relationships/image" Target="../media/image190.png"/><Relationship Id="rId32" Type="http://schemas.openxmlformats.org/officeDocument/2006/relationships/image" Target="../media/image189.png"/><Relationship Id="rId31" Type="http://schemas.openxmlformats.org/officeDocument/2006/relationships/image" Target="../media/image188.png"/><Relationship Id="rId30" Type="http://schemas.openxmlformats.org/officeDocument/2006/relationships/image" Target="../media/image187.png"/><Relationship Id="rId3" Type="http://schemas.openxmlformats.org/officeDocument/2006/relationships/image" Target="../media/image160.png"/><Relationship Id="rId29" Type="http://schemas.openxmlformats.org/officeDocument/2006/relationships/image" Target="../media/image186.png"/><Relationship Id="rId28" Type="http://schemas.openxmlformats.org/officeDocument/2006/relationships/image" Target="../media/image185.png"/><Relationship Id="rId27" Type="http://schemas.openxmlformats.org/officeDocument/2006/relationships/image" Target="../media/image184.png"/><Relationship Id="rId26" Type="http://schemas.openxmlformats.org/officeDocument/2006/relationships/image" Target="../media/image183.png"/><Relationship Id="rId25" Type="http://schemas.openxmlformats.org/officeDocument/2006/relationships/image" Target="../media/image182.png"/><Relationship Id="rId24" Type="http://schemas.openxmlformats.org/officeDocument/2006/relationships/image" Target="../media/image181.png"/><Relationship Id="rId23" Type="http://schemas.openxmlformats.org/officeDocument/2006/relationships/image" Target="../media/image180.png"/><Relationship Id="rId22" Type="http://schemas.openxmlformats.org/officeDocument/2006/relationships/image" Target="../media/image179.png"/><Relationship Id="rId21" Type="http://schemas.openxmlformats.org/officeDocument/2006/relationships/image" Target="../media/image178.png"/><Relationship Id="rId20" Type="http://schemas.openxmlformats.org/officeDocument/2006/relationships/image" Target="../media/image177.png"/><Relationship Id="rId2" Type="http://schemas.openxmlformats.org/officeDocument/2006/relationships/image" Target="../media/image159.png"/><Relationship Id="rId19" Type="http://schemas.openxmlformats.org/officeDocument/2006/relationships/image" Target="../media/image176.png"/><Relationship Id="rId18" Type="http://schemas.openxmlformats.org/officeDocument/2006/relationships/image" Target="../media/image175.png"/><Relationship Id="rId17" Type="http://schemas.openxmlformats.org/officeDocument/2006/relationships/image" Target="../media/image174.png"/><Relationship Id="rId16" Type="http://schemas.openxmlformats.org/officeDocument/2006/relationships/image" Target="../media/image173.png"/><Relationship Id="rId15" Type="http://schemas.openxmlformats.org/officeDocument/2006/relationships/image" Target="../media/image172.png"/><Relationship Id="rId14" Type="http://schemas.openxmlformats.org/officeDocument/2006/relationships/image" Target="../media/image171.png"/><Relationship Id="rId13" Type="http://schemas.openxmlformats.org/officeDocument/2006/relationships/image" Target="../media/image170.png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image" Target="../media/image167.png"/><Relationship Id="rId1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18.png"/><Relationship Id="rId21" Type="http://schemas.openxmlformats.org/officeDocument/2006/relationships/image" Target="../media/image217.png"/><Relationship Id="rId20" Type="http://schemas.openxmlformats.org/officeDocument/2006/relationships/image" Target="../media/image216.png"/><Relationship Id="rId2" Type="http://schemas.openxmlformats.org/officeDocument/2006/relationships/image" Target="../media/image198.png"/><Relationship Id="rId19" Type="http://schemas.openxmlformats.org/officeDocument/2006/relationships/image" Target="../media/image215.png"/><Relationship Id="rId18" Type="http://schemas.openxmlformats.org/officeDocument/2006/relationships/image" Target="../media/image214.png"/><Relationship Id="rId17" Type="http://schemas.openxmlformats.org/officeDocument/2006/relationships/image" Target="../media/image213.png"/><Relationship Id="rId16" Type="http://schemas.openxmlformats.org/officeDocument/2006/relationships/image" Target="../media/image212.png"/><Relationship Id="rId15" Type="http://schemas.openxmlformats.org/officeDocument/2006/relationships/image" Target="../media/image211.png"/><Relationship Id="rId14" Type="http://schemas.openxmlformats.org/officeDocument/2006/relationships/image" Target="../media/image210.png"/><Relationship Id="rId13" Type="http://schemas.openxmlformats.org/officeDocument/2006/relationships/image" Target="../media/image209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225.png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44.png"/><Relationship Id="rId25" Type="http://schemas.openxmlformats.org/officeDocument/2006/relationships/image" Target="../media/image243.png"/><Relationship Id="rId24" Type="http://schemas.openxmlformats.org/officeDocument/2006/relationships/image" Target="../media/image242.png"/><Relationship Id="rId23" Type="http://schemas.openxmlformats.org/officeDocument/2006/relationships/image" Target="../media/image241.png"/><Relationship Id="rId22" Type="http://schemas.openxmlformats.org/officeDocument/2006/relationships/image" Target="../media/image240.png"/><Relationship Id="rId21" Type="http://schemas.openxmlformats.org/officeDocument/2006/relationships/image" Target="../media/image239.png"/><Relationship Id="rId20" Type="http://schemas.openxmlformats.org/officeDocument/2006/relationships/image" Target="../media/image238.png"/><Relationship Id="rId2" Type="http://schemas.openxmlformats.org/officeDocument/2006/relationships/image" Target="../media/image220.png"/><Relationship Id="rId19" Type="http://schemas.openxmlformats.org/officeDocument/2006/relationships/image" Target="../media/image237.png"/><Relationship Id="rId18" Type="http://schemas.openxmlformats.org/officeDocument/2006/relationships/image" Target="../media/image236.png"/><Relationship Id="rId17" Type="http://schemas.openxmlformats.org/officeDocument/2006/relationships/image" Target="../media/image235.png"/><Relationship Id="rId16" Type="http://schemas.openxmlformats.org/officeDocument/2006/relationships/image" Target="../media/image234.png"/><Relationship Id="rId15" Type="http://schemas.openxmlformats.org/officeDocument/2006/relationships/image" Target="../media/image233.png"/><Relationship Id="rId14" Type="http://schemas.openxmlformats.org/officeDocument/2006/relationships/image" Target="../media/image232.png"/><Relationship Id="rId13" Type="http://schemas.openxmlformats.org/officeDocument/2006/relationships/image" Target="../media/image231.png"/><Relationship Id="rId12" Type="http://schemas.openxmlformats.org/officeDocument/2006/relationships/image" Target="../media/image230.png"/><Relationship Id="rId11" Type="http://schemas.openxmlformats.org/officeDocument/2006/relationships/image" Target="../media/image229.png"/><Relationship Id="rId10" Type="http://schemas.openxmlformats.org/officeDocument/2006/relationships/image" Target="../media/image228.png"/><Relationship Id="rId1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6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8" Type="http://schemas.openxmlformats.org/officeDocument/2006/relationships/image" Target="../media/image265.png"/><Relationship Id="rId7" Type="http://schemas.openxmlformats.org/officeDocument/2006/relationships/image" Target="../media/image264.png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78.png"/><Relationship Id="rId20" Type="http://schemas.openxmlformats.org/officeDocument/2006/relationships/image" Target="../media/image277.png"/><Relationship Id="rId2" Type="http://schemas.openxmlformats.org/officeDocument/2006/relationships/image" Target="../media/image259.png"/><Relationship Id="rId19" Type="http://schemas.openxmlformats.org/officeDocument/2006/relationships/image" Target="../media/image276.png"/><Relationship Id="rId18" Type="http://schemas.openxmlformats.org/officeDocument/2006/relationships/image" Target="../media/image275.png"/><Relationship Id="rId17" Type="http://schemas.openxmlformats.org/officeDocument/2006/relationships/image" Target="../media/image274.png"/><Relationship Id="rId16" Type="http://schemas.openxmlformats.org/officeDocument/2006/relationships/image" Target="../media/image273.png"/><Relationship Id="rId15" Type="http://schemas.openxmlformats.org/officeDocument/2006/relationships/image" Target="../media/image272.png"/><Relationship Id="rId14" Type="http://schemas.openxmlformats.org/officeDocument/2006/relationships/image" Target="../media/image271.png"/><Relationship Id="rId13" Type="http://schemas.openxmlformats.org/officeDocument/2006/relationships/image" Target="../media/image270.png"/><Relationship Id="rId12" Type="http://schemas.openxmlformats.org/officeDocument/2006/relationships/image" Target="../media/image269.png"/><Relationship Id="rId11" Type="http://schemas.openxmlformats.org/officeDocument/2006/relationships/image" Target="../media/image268.png"/><Relationship Id="rId10" Type="http://schemas.openxmlformats.org/officeDocument/2006/relationships/image" Target="../media/image267.png"/><Relationship Id="rId1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2.png"/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image" Target="../media/image27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36600" y="278638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31735" y="2545715"/>
            <a:ext cx="1583055" cy="125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2374265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501890" y="2799715"/>
            <a:ext cx="1303655" cy="12604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510" y="406019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1780540"/>
            <a:ext cx="823595" cy="1130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75" y="1186180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480" y="760730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8810625" y="1416685"/>
            <a:ext cx="306070" cy="1513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0" y="304482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211320"/>
            <a:ext cx="2181225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56665"/>
            <a:ext cx="3158490" cy="1866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1582420"/>
            <a:ext cx="885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3992245"/>
            <a:ext cx="238125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3929380"/>
            <a:ext cx="2381250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4855210"/>
            <a:ext cx="2400300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618990"/>
            <a:ext cx="2390775" cy="647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65" y="5354320"/>
            <a:ext cx="2238375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175" y="5531485"/>
            <a:ext cx="1333500" cy="638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685" y="2265680"/>
            <a:ext cx="2381250" cy="647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720" y="1296670"/>
            <a:ext cx="2333625" cy="600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05" y="2016760"/>
            <a:ext cx="1912620" cy="573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575" y="2710815"/>
            <a:ext cx="2343150" cy="647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028190"/>
            <a:ext cx="2333625" cy="561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905" y="833120"/>
            <a:ext cx="2362200" cy="65722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444115" y="1861185"/>
            <a:ext cx="113030" cy="12426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1415" y="3068320"/>
            <a:ext cx="23431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965835"/>
            <a:ext cx="7781925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161530" y="4883785"/>
            <a:ext cx="1341120" cy="814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1420" y="569785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59790"/>
            <a:ext cx="7800975" cy="554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1" idx="3"/>
          </p:cNvCxnSpPr>
          <p:nvPr/>
        </p:nvCxnSpPr>
        <p:spPr>
          <a:xfrm flipH="1" flipV="1">
            <a:off x="6864985" y="3728085"/>
            <a:ext cx="1454785" cy="12801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1360" y="3408680"/>
            <a:ext cx="233362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876300"/>
            <a:ext cx="7829550" cy="598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9" name="Picture 8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2967990"/>
            <a:ext cx="1409700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45" y="1407795"/>
            <a:ext cx="3826510" cy="2213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952500"/>
            <a:ext cx="14287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40" y="479425"/>
            <a:ext cx="16097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360" y="1757680"/>
            <a:ext cx="1552575" cy="581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927975" y="1137285"/>
            <a:ext cx="106045" cy="704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5" y="2428875"/>
            <a:ext cx="1791970" cy="49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605" y="3011170"/>
            <a:ext cx="1419225" cy="6191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690610" y="2997200"/>
            <a:ext cx="574675" cy="12065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285" y="3940175"/>
            <a:ext cx="2390775" cy="6953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7" idx="3"/>
          </p:cNvCxnSpPr>
          <p:nvPr/>
        </p:nvCxnSpPr>
        <p:spPr>
          <a:xfrm flipH="1" flipV="1">
            <a:off x="6466840" y="2369820"/>
            <a:ext cx="1882140" cy="1676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45" y="2069465"/>
            <a:ext cx="1966595" cy="600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1575" y="4801870"/>
            <a:ext cx="2286000" cy="5905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348980" y="2921000"/>
            <a:ext cx="795020" cy="18192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28635" y="2967990"/>
            <a:ext cx="612775" cy="26822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9310" y="5688965"/>
            <a:ext cx="2352675" cy="60960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3" idx="0"/>
          </p:cNvCxnSpPr>
          <p:nvPr/>
        </p:nvCxnSpPr>
        <p:spPr>
          <a:xfrm flipH="1">
            <a:off x="6878955" y="2785745"/>
            <a:ext cx="1155065" cy="24676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5150" y="5253355"/>
            <a:ext cx="2466975" cy="6191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341620" y="2680970"/>
            <a:ext cx="2164715" cy="3448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95085" y="2921000"/>
            <a:ext cx="1111250" cy="15798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27115" y="2997200"/>
            <a:ext cx="1127125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305" y="2785745"/>
            <a:ext cx="1504315" cy="657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8540" y="4500880"/>
            <a:ext cx="1638300" cy="62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6450" y="3606165"/>
            <a:ext cx="1504950" cy="590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40" y="2537460"/>
            <a:ext cx="1870710" cy="539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35" y="2486025"/>
            <a:ext cx="1697355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6645" y="3872230"/>
            <a:ext cx="1285875" cy="6286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70" y="4016375"/>
            <a:ext cx="1476375" cy="61912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1816100" y="4002405"/>
            <a:ext cx="126365" cy="11404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475" y="5129530"/>
            <a:ext cx="2447925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</a:t>
            </a:r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5" y="1865630"/>
            <a:ext cx="4244975" cy="3126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0" y="1865630"/>
            <a:ext cx="15906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2800350"/>
            <a:ext cx="243840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2265680"/>
            <a:ext cx="1590675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70" y="3867785"/>
            <a:ext cx="15621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140" y="2614295"/>
            <a:ext cx="2324100" cy="542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56635" y="3587750"/>
            <a:ext cx="812165" cy="3384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505" y="3693795"/>
            <a:ext cx="2447925" cy="6667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26105" y="4053205"/>
            <a:ext cx="1253490" cy="8693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85640" y="4356735"/>
            <a:ext cx="105410" cy="10350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69180" y="4207510"/>
            <a:ext cx="1465580" cy="1097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5" y="4922520"/>
            <a:ext cx="230505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320" y="5391785"/>
            <a:ext cx="243840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760" y="5276850"/>
            <a:ext cx="246697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879475"/>
            <a:ext cx="7029450" cy="5753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30" y="1236980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05" y="282765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205" y="4113530"/>
            <a:ext cx="1781175" cy="80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Presentation</Application>
  <PresentationFormat>Panorámica</PresentationFormat>
  <Paragraphs>147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METRICS</vt:lpstr>
      <vt:lpstr>METRICS</vt:lpstr>
      <vt:lpstr>DATASET LYSOSOMES(ORDER FOR CELL ID)</vt:lpstr>
      <vt:lpstr>PowerPoint 演示文稿</vt:lpstr>
      <vt:lpstr>DETECTION VIDEO</vt:lpstr>
      <vt:lpstr>SEGMENTATION</vt:lpstr>
      <vt:lpstr>METRICS</vt:lpstr>
      <vt:lpstr>METRICS</vt:lpstr>
      <vt:lpstr>DATASETS</vt:lpstr>
      <vt:lpstr>Airy scan_40A_UAS-TMEM-HA_CB_0h_2_051222</vt:lpstr>
      <vt:lpstr>DETECTION VIDEO</vt:lpstr>
      <vt:lpstr>SEGMENTATION</vt:lpstr>
      <vt:lpstr>METRICS</vt:lpstr>
      <vt:lpstr>DATASETS</vt:lpstr>
      <vt:lpstr>Airy scan_40A_UAS-TMEM-HA_CB_4h_1_051222</vt:lpstr>
      <vt:lpstr>DETECTION VIDEO</vt:lpstr>
      <vt:lpstr>SEGMENTATION</vt:lpstr>
      <vt:lpstr>METRICS</vt:lpstr>
      <vt:lpstr>DATASETS</vt:lpstr>
      <vt:lpstr>Airy scan_40A_UAS-TMEM-HA_CB_4h_2_051222</vt:lpstr>
      <vt:lpstr>DETECTION VIDEO</vt:lpstr>
      <vt:lpstr>SEGMENTATION</vt:lpstr>
      <vt:lpstr>METRICS</vt:lpstr>
      <vt:lpstr>DATASETS</vt:lpstr>
      <vt:lpstr>PowerPoint 演示文稿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763</cp:revision>
  <dcterms:created xsi:type="dcterms:W3CDTF">2024-11-18T13:41:00Z</dcterms:created>
  <dcterms:modified xsi:type="dcterms:W3CDTF">2025-12-03T08:22:36Z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